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.png" ContentType="image/png"/>
  <Override PartName="/ppt/media/image31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C02FC2-1A71-4BC5-84C3-C285EF0C0C3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FDB485-2E56-463B-908D-C931BB90FEF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C99FF2-362D-4718-A77D-D969EDCC918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6B962F-39FA-4509-9CDE-40D8BCDF9AC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17E25F-29BC-4339-BDFB-3150D2A4C87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B5F7C0-7B10-445F-BD8D-5E7D9F061C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D7DE80-1791-4861-A61C-63BBC579199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D90DC8-07BD-46E6-9288-E3435B95A1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4090DA-5D64-4637-815B-1AFB5E369FC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CA7460-64E7-446A-B4AD-79E9367AEF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6F9F18-1030-40D8-96CA-26EC00297DA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CDB798-3E13-4C75-BFFB-88AC79AC8E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327000E-20F1-4D82-8FE3-500E26C9AF69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image" Target="../media/image41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23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24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26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2024-08-28T10:02:55Z</dcterms:modified>
  <cp:revision>61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